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z Ueda" initials="HU" lastIdx="1" clrIdx="0">
    <p:extLst>
      <p:ext uri="{19B8F6BF-5375-455C-9EA6-DF929625EA0E}">
        <p15:presenceInfo xmlns:p15="http://schemas.microsoft.com/office/powerpoint/2012/main" userId="0cb29f56e6c9dcb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29T11:58:57.703" idx="1">
    <p:pos x="6066" y="-51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16AEBE-A583-49EC-952E-45E1517F8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6191E07-2577-418D-8C9E-D925B3B39C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14BD32-5A1D-4665-B555-3425E0EED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390D9-7D3E-4A75-9FEA-067E4CC82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CCA128-A504-4C18-B214-28095A75B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7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30766D-A7D7-4CAE-8F2C-5C78F0CD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610AD0-41FA-4186-A0C9-51F3E955D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AE2B79-14CE-4314-AC71-A51E3128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FC5234-E256-40A3-B2FA-DD5EFAB4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A4A6C5-C195-4434-895E-84C15420C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757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2DD8955-B891-4256-B44F-402B98535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CCBCCCF-751B-43CD-B097-B91363831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548614-B2DB-41E3-88A0-D427E554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305B51-F51B-401E-B934-083BBABE9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92B184-9149-4224-AA33-70BBEF826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92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9782D8-60EC-48F3-AF09-6DD64B532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808C90-3CEB-4A62-8837-A61E49907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8D834B-6BBB-4295-BFC0-80743AD51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DC4715-84A1-4FD6-B87E-DD2CC0BB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4BC0C8-CE51-4D24-B1C3-097E5FE54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66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56605-37C9-414A-A1A9-3ABA626E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D78EC0-42EE-4A66-892D-20E01CE4F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6B7EDB-27A0-4F97-8DE8-B204D9971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702896-EB31-4864-819B-7765B74D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A6725F-1A5A-462C-93B4-C94AE333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25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8B5484-2D73-4F33-B03A-1AA102889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57EE80-48C4-4690-8928-6CB3D43DA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BDD66A-9760-495B-9ECB-84BC21ED9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004A4F-8460-4938-BDB7-1B3CEE530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1F7955-0FA9-468F-A30F-1C251032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A5B943-D3CF-4413-8605-89AFC0CB4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67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61D87-76F6-4D76-80B8-EE7205756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81B66D-72DE-4BD0-8A52-8A7E53700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4E29FCD-1B76-4EFC-B2EA-5469F6F54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9174F0-425B-48FB-A891-81023866D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9FAA56-73AB-4484-9060-EBA240F62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868A7C5-8756-463A-84BB-AE733AA5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922F05B-668C-45BE-AC11-82CB636FF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2BCBFED-70CD-4AB5-B92A-AC48B47C0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24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7C24E9-6566-49DD-B2A8-62D50412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B7578C-F2C6-4172-B5D7-5907BA37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D24F15-2FB0-4827-AD12-49EF8B1C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3D49E1-4CD3-4E4E-80CA-41800CA73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89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9FC264-192D-4DE2-9B5C-C3FE1844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6A6B114-6DD7-4F05-9DA6-8F412E51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318A84-9E75-4495-B8DC-7A1027A37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67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092300-E2AD-4DE9-AD5F-C3E0EE1BC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9C9FFC-D494-464D-91BD-88690C75C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C50FD5-23D5-4842-9A92-40DDFE1E4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FE981A-030F-4E5B-AE0C-2679D5A8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C2A4AE6-F521-4264-B679-2EC3095EE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8C8AF4-181C-4149-80D0-0627CAC3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7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43D377-C4A1-42DE-BD09-D7FAF1B22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800242-0243-4CE3-96EA-8083415B0E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B00E46-03E5-4267-8A19-3BC539128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0273A9-BC5F-4AE9-BFE4-BF2C85DE6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165A1F-B320-4ACC-A5B4-7F88D768B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83DD82-1305-416A-8BF9-6F1E4D2CD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42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FB4C38-90A2-402D-94FC-D8140410C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4E3687-0F16-4D0A-98C7-B772AABA3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10A33B-6D85-45AB-AEDA-07530DB55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2893E-250F-4BBB-8C4D-3D1D7B3B285C}" type="datetimeFigureOut">
              <a:rPr kumimoji="1" lang="ja-JP" altLang="en-US" smtClean="0"/>
              <a:t>2021/5/9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8079FF-8996-4788-B775-568A35BB6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4FFA1C-1B01-4F25-A043-8ECB465B4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B8AA8-CD3B-407D-A80B-389830B880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16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798EB7-CD3E-4C9E-BD48-9F1C2243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513" y="19016"/>
            <a:ext cx="11014276" cy="769194"/>
          </a:xfrm>
        </p:spPr>
        <p:txBody>
          <a:bodyPr>
            <a:normAutofit/>
          </a:bodyPr>
          <a:lstStyle/>
          <a:p>
            <a:r>
              <a:rPr kumimoji="1" lang="en-US" altLang="ja-JP" sz="2700" b="1" dirty="0"/>
              <a:t>NEXUS</a:t>
            </a:r>
            <a:r>
              <a:rPr kumimoji="1" lang="ja-JP" altLang="en-US" sz="2700" b="1" dirty="0"/>
              <a:t>　コマンド送信の手順書　</a:t>
            </a:r>
            <a:r>
              <a:rPr kumimoji="1" lang="en-US" altLang="ja-JP" sz="2700" b="1" dirty="0"/>
              <a:t>TRP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68B844-7237-44D8-B0CD-328926955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512" y="555585"/>
            <a:ext cx="10512287" cy="6283400"/>
          </a:xfrm>
        </p:spPr>
        <p:txBody>
          <a:bodyPr>
            <a:normAutofit fontScale="25000" lnSpcReduction="20000"/>
          </a:bodyPr>
          <a:lstStyle/>
          <a:p>
            <a:r>
              <a:rPr kumimoji="1" lang="en-US" altLang="ja-JP" sz="4000" b="1" dirty="0"/>
              <a:t>PC</a:t>
            </a:r>
            <a:r>
              <a:rPr kumimoji="1" lang="ja-JP" altLang="en-US" sz="4000" b="1" dirty="0"/>
              <a:t>、</a:t>
            </a:r>
            <a:r>
              <a:rPr kumimoji="1" lang="en-US" altLang="ja-JP" sz="4000" b="1" dirty="0"/>
              <a:t>TNC</a:t>
            </a:r>
            <a:r>
              <a:rPr kumimoji="1" lang="ja-JP" altLang="en-US" sz="4000" b="1" dirty="0"/>
              <a:t>　ローテータ</a:t>
            </a:r>
            <a:r>
              <a:rPr kumimoji="1" lang="en-US" altLang="ja-JP" sz="4000" b="1" dirty="0"/>
              <a:t>-</a:t>
            </a:r>
            <a:r>
              <a:rPr kumimoji="1" lang="ja-JP" altLang="en-US" sz="4000" b="1" dirty="0"/>
              <a:t>の電源を入れる。（つなたーむ</a:t>
            </a:r>
            <a:r>
              <a:rPr kumimoji="1" lang="en-US" altLang="ja-JP" sz="4000" b="1" dirty="0"/>
              <a:t>Ver</a:t>
            </a:r>
            <a:r>
              <a:rPr kumimoji="1" lang="ja-JP" altLang="en-US" sz="4000" b="1" dirty="0"/>
              <a:t>が上がるので、</a:t>
            </a:r>
            <a:r>
              <a:rPr kumimoji="1" lang="en-US" altLang="ja-JP" sz="4000" b="1" dirty="0"/>
              <a:t>COM1 19.2K</a:t>
            </a:r>
            <a:r>
              <a:rPr kumimoji="1" lang="ja-JP" altLang="en-US" sz="4000" b="1" dirty="0"/>
              <a:t>で</a:t>
            </a:r>
            <a:r>
              <a:rPr kumimoji="1" lang="en-US" altLang="ja-JP" sz="4000" b="1" dirty="0"/>
              <a:t>on</a:t>
            </a:r>
            <a:r>
              <a:rPr kumimoji="1" lang="ja-JP" altLang="en-US" sz="4000" b="1" dirty="0"/>
              <a:t>して先に</a:t>
            </a:r>
            <a:r>
              <a:rPr kumimoji="1" lang="en-US" altLang="ja-JP" sz="4000" b="1" dirty="0"/>
              <a:t>RS</a:t>
            </a:r>
            <a:r>
              <a:rPr kumimoji="1" lang="ja-JP" altLang="en-US" sz="4000" b="1" dirty="0"/>
              <a:t>２３２</a:t>
            </a:r>
            <a:r>
              <a:rPr kumimoji="1" lang="en-US" altLang="ja-JP" sz="4000" b="1" dirty="0"/>
              <a:t>C</a:t>
            </a:r>
            <a:r>
              <a:rPr kumimoji="1" lang="ja-JP" altLang="en-US" sz="4000" b="1" dirty="0"/>
              <a:t>ポートを確保　</a:t>
            </a:r>
            <a:r>
              <a:rPr kumimoji="1" lang="en-US" altLang="ja-JP" sz="4000" b="1" dirty="0"/>
              <a:t>NEXUS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SOFT</a:t>
            </a:r>
            <a:r>
              <a:rPr kumimoji="1" lang="ja-JP" altLang="en-US" sz="4000" b="1" dirty="0"/>
              <a:t>　前に</a:t>
            </a:r>
            <a:r>
              <a:rPr kumimoji="1" lang="en-US" altLang="ja-JP" sz="4000" b="1" dirty="0"/>
              <a:t>OFF</a:t>
            </a:r>
            <a:r>
              <a:rPr kumimoji="1" lang="ja-JP" altLang="en-US" sz="4000" b="1" dirty="0"/>
              <a:t>）</a:t>
            </a:r>
            <a:endParaRPr kumimoji="1" lang="en-US" altLang="ja-JP" sz="4000" b="1" dirty="0"/>
          </a:p>
          <a:p>
            <a:r>
              <a:rPr kumimoji="1" lang="en-US" altLang="ja-JP" sz="4000" b="1" dirty="0"/>
              <a:t>CTESTWIN</a:t>
            </a:r>
            <a:r>
              <a:rPr kumimoji="1" lang="ja-JP" altLang="en-US" sz="4000" b="1" dirty="0"/>
              <a:t>　を立ち上げる。画面は非表示に。</a:t>
            </a:r>
            <a:endParaRPr kumimoji="1" lang="en-US" altLang="ja-JP" sz="4000" b="1" dirty="0"/>
          </a:p>
          <a:p>
            <a:r>
              <a:rPr kumimoji="1" lang="en-US" altLang="ja-JP" sz="4000" b="1" dirty="0"/>
              <a:t>IC9700</a:t>
            </a:r>
            <a:r>
              <a:rPr kumimoji="1" lang="ja-JP" altLang="en-US" sz="4000" b="1" dirty="0"/>
              <a:t>　電源　＞＞周波数、</a:t>
            </a:r>
            <a:r>
              <a:rPr kumimoji="1" lang="en-US" altLang="ja-JP" sz="4000" b="1" dirty="0"/>
              <a:t>NEXUS-TLE</a:t>
            </a:r>
            <a:r>
              <a:rPr kumimoji="1" lang="ja-JP" altLang="en-US" sz="4000" b="1" dirty="0"/>
              <a:t>（別紙）</a:t>
            </a:r>
            <a:r>
              <a:rPr kumimoji="1" lang="en-US" altLang="ja-JP" sz="4000" b="1" dirty="0"/>
              <a:t>.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PW=100%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TX 145M</a:t>
            </a:r>
            <a:r>
              <a:rPr kumimoji="1" lang="ja-JP" altLang="en-US" sz="4000" b="1" dirty="0"/>
              <a:t>　を表示　（</a:t>
            </a:r>
            <a:r>
              <a:rPr kumimoji="1" lang="en-US" altLang="ja-JP" sz="4000" b="1" dirty="0"/>
              <a:t>FM-D</a:t>
            </a:r>
            <a:r>
              <a:rPr kumimoji="1" lang="ja-JP" altLang="en-US" sz="4000" b="1" dirty="0"/>
              <a:t>にして</a:t>
            </a:r>
            <a:r>
              <a:rPr kumimoji="1" lang="en-US" altLang="ja-JP" sz="4000" b="1" dirty="0"/>
              <a:t>MIC</a:t>
            </a:r>
            <a:r>
              <a:rPr kumimoji="1" lang="ja-JP" altLang="en-US" sz="4000" b="1" dirty="0"/>
              <a:t>入力を</a:t>
            </a:r>
            <a:r>
              <a:rPr kumimoji="1" lang="en-US" altLang="ja-JP" sz="4000" b="1" dirty="0"/>
              <a:t>OFF</a:t>
            </a:r>
            <a:r>
              <a:rPr kumimoji="1" lang="ja-JP" altLang="en-US" sz="4000" b="1" dirty="0"/>
              <a:t>）</a:t>
            </a:r>
            <a:endParaRPr kumimoji="1" lang="en-US" altLang="ja-JP" sz="4000" b="1" dirty="0"/>
          </a:p>
          <a:p>
            <a:r>
              <a:rPr kumimoji="1" lang="en-US" altLang="ja-JP" sz="4000" b="1" dirty="0"/>
              <a:t>PC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SDR-console </a:t>
            </a:r>
            <a:r>
              <a:rPr kumimoji="1" lang="ja-JP" altLang="en-US" sz="4000" b="1" dirty="0"/>
              <a:t>を立ち上げる。</a:t>
            </a:r>
            <a:r>
              <a:rPr kumimoji="1" lang="en-US" altLang="ja-JP" sz="4000" b="1" dirty="0"/>
              <a:t>(FO-99  SDR-TEL )</a:t>
            </a:r>
            <a:r>
              <a:rPr kumimoji="1" lang="ja-JP" altLang="en-US" sz="4000" b="1" dirty="0"/>
              <a:t>（自動ログを取る。）　</a:t>
            </a:r>
            <a:endParaRPr kumimoji="1" lang="en-US" altLang="ja-JP" sz="4000" b="1" dirty="0"/>
          </a:p>
          <a:p>
            <a:r>
              <a:rPr kumimoji="1" lang="en-US" altLang="ja-JP" sz="4000" b="1" dirty="0"/>
              <a:t>PC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CALSAT</a:t>
            </a:r>
            <a:r>
              <a:rPr kumimoji="1" lang="ja-JP" altLang="en-US" sz="4000" b="1" dirty="0"/>
              <a:t>を立ち上げ、周波数トラッキング　</a:t>
            </a:r>
            <a:r>
              <a:rPr kumimoji="1" lang="en-US" altLang="ja-JP" sz="4000" b="1" dirty="0"/>
              <a:t>IC-910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RX USB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TX FM-D</a:t>
            </a:r>
            <a:r>
              <a:rPr lang="ja-JP" altLang="en-US" sz="4000" b="1" dirty="0"/>
              <a:t> （</a:t>
            </a:r>
            <a:r>
              <a:rPr kumimoji="1" lang="ja-JP" altLang="en-US" sz="4000" b="1" dirty="0"/>
              <a:t>周波数、モード確認。</a:t>
            </a:r>
            <a:endParaRPr kumimoji="1" lang="en-US" altLang="ja-JP" sz="4000" b="1" dirty="0"/>
          </a:p>
          <a:p>
            <a:r>
              <a:rPr kumimoji="1" lang="en-US" altLang="ja-JP" sz="4000" b="1" dirty="0"/>
              <a:t>PC</a:t>
            </a: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DSCW</a:t>
            </a:r>
            <a:r>
              <a:rPr kumimoji="1" lang="ja-JP" altLang="en-US" sz="4000" b="1" dirty="0"/>
              <a:t>　を　</a:t>
            </a:r>
            <a:r>
              <a:rPr kumimoji="1" lang="en-US" altLang="ja-JP" sz="4000" b="1" dirty="0"/>
              <a:t>SDR</a:t>
            </a:r>
            <a:r>
              <a:rPr lang="ja-JP" altLang="en-US" sz="4000" b="1" dirty="0"/>
              <a:t>ー</a:t>
            </a:r>
            <a:r>
              <a:rPr lang="en-US" altLang="ja-JP" sz="4000" b="1" dirty="0"/>
              <a:t>Console</a:t>
            </a:r>
            <a:r>
              <a:rPr kumimoji="1" lang="ja-JP" altLang="en-US" sz="4000" b="1" dirty="0"/>
              <a:t>入力で立ち上げる。　入力レベル確認　（</a:t>
            </a:r>
            <a:r>
              <a:rPr kumimoji="1" lang="en-US" altLang="ja-JP" sz="4000" b="1" dirty="0"/>
              <a:t>VB</a:t>
            </a:r>
            <a:r>
              <a:rPr lang="ja-JP" altLang="en-US" sz="4000" b="1" dirty="0"/>
              <a:t>ー</a:t>
            </a:r>
            <a:r>
              <a:rPr lang="en-US" altLang="ja-JP" sz="4000" b="1" dirty="0"/>
              <a:t>C</a:t>
            </a:r>
            <a:r>
              <a:rPr lang="ja-JP" altLang="en-US" sz="4000" b="1" dirty="0"/>
              <a:t>）</a:t>
            </a:r>
            <a:endParaRPr lang="en-US" altLang="ja-JP" sz="4000" b="1" dirty="0"/>
          </a:p>
          <a:p>
            <a:r>
              <a:rPr kumimoji="1" lang="en-US" altLang="ja-JP" sz="4000" b="1" dirty="0"/>
              <a:t>WISP DDE</a:t>
            </a:r>
            <a:r>
              <a:rPr kumimoji="1" lang="ja-JP" altLang="en-US" sz="4000" b="1" dirty="0"/>
              <a:t>を立ち上げ。ローテータトラッキング。</a:t>
            </a:r>
            <a:endParaRPr kumimoji="1" lang="en-US" altLang="ja-JP" sz="4000" b="1" dirty="0"/>
          </a:p>
          <a:p>
            <a:r>
              <a:rPr lang="en-US" altLang="ja-JP" sz="4000" b="1" dirty="0"/>
              <a:t>TNC</a:t>
            </a:r>
            <a:r>
              <a:rPr lang="ja-JP" altLang="en-US" sz="4000" b="1" dirty="0"/>
              <a:t>の電源を入れる。つなたーむの確認、つなたーむ　</a:t>
            </a:r>
            <a:r>
              <a:rPr lang="en-US" altLang="ja-JP" sz="4000" b="1" dirty="0"/>
              <a:t>off</a:t>
            </a:r>
            <a:r>
              <a:rPr lang="ja-JP" altLang="en-US" sz="4000" b="1" dirty="0"/>
              <a:t>。</a:t>
            </a:r>
            <a:endParaRPr kumimoji="1" lang="en-US" altLang="ja-JP" sz="4000" b="1" dirty="0"/>
          </a:p>
          <a:p>
            <a:r>
              <a:rPr lang="en-US" altLang="ja-JP" sz="4000" b="1" dirty="0"/>
              <a:t>PC  NEXUS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Uplink Software</a:t>
            </a:r>
            <a:r>
              <a:rPr lang="ja-JP" altLang="en-US" sz="4000" b="1" dirty="0"/>
              <a:t>　を上げる</a:t>
            </a:r>
            <a:endParaRPr kumimoji="1"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　　</a:t>
            </a:r>
            <a:r>
              <a:rPr lang="en-US" altLang="ja-JP" sz="4000" b="1" dirty="0"/>
              <a:t>Connect</a:t>
            </a:r>
            <a:r>
              <a:rPr lang="ja-JP" altLang="en-US" sz="4000" b="1" dirty="0"/>
              <a:t>　          </a:t>
            </a:r>
            <a:r>
              <a:rPr lang="en-US" altLang="ja-JP" sz="4000" b="1" dirty="0"/>
              <a:t>&gt;&gt;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 On</a:t>
            </a:r>
          </a:p>
          <a:p>
            <a:pPr marL="0" indent="0">
              <a:buNone/>
            </a:pPr>
            <a:r>
              <a:rPr lang="ja-JP" altLang="en-US" sz="4000" b="1" dirty="0"/>
              <a:t>　　</a:t>
            </a:r>
            <a:r>
              <a:rPr lang="en-US" altLang="ja-JP" sz="4000" b="1" dirty="0"/>
              <a:t>TNC SETTING   &gt;&gt;     </a:t>
            </a:r>
            <a:r>
              <a:rPr lang="ja-JP" altLang="ja-JP" sz="4000" b="1" dirty="0"/>
              <a:t>無線機が一時的に送信状態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　　コマンドをセットする。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　　衛星がくるのを待つ、</a:t>
            </a:r>
            <a:r>
              <a:rPr lang="en-US" altLang="ja-JP" sz="4000" b="1" dirty="0"/>
              <a:t>CW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TLE</a:t>
            </a:r>
            <a:r>
              <a:rPr lang="ja-JP" altLang="en-US" sz="4000" b="1" dirty="0"/>
              <a:t>が入った事を確認</a:t>
            </a:r>
            <a:endParaRPr lang="en-US" altLang="ja-JP" sz="4000" b="1" dirty="0"/>
          </a:p>
          <a:p>
            <a:r>
              <a:rPr kumimoji="1" lang="en-US" altLang="ja-JP" sz="4000" b="1" dirty="0"/>
              <a:t>DSCW</a:t>
            </a:r>
            <a:r>
              <a:rPr lang="ja-JP" altLang="en-US" sz="4000" b="1" dirty="0"/>
              <a:t>の</a:t>
            </a:r>
            <a:r>
              <a:rPr lang="en-US" altLang="ja-JP" sz="4000" b="1" dirty="0"/>
              <a:t>TLE ,9700CW</a:t>
            </a:r>
            <a:r>
              <a:rPr lang="ja-JP" altLang="en-US" sz="4000" b="1" dirty="0"/>
              <a:t>　を確認</a:t>
            </a:r>
            <a:endParaRPr kumimoji="1" lang="en-US" altLang="ja-JP" sz="4000" b="1" dirty="0"/>
          </a:p>
          <a:p>
            <a:pPr marL="0" indent="0">
              <a:buNone/>
            </a:pPr>
            <a:r>
              <a:rPr lang="ja-JP" altLang="en-US" sz="4000" b="1" cap="all" dirty="0"/>
              <a:t>　　　　</a:t>
            </a:r>
            <a:r>
              <a:rPr lang="en-US" altLang="ja-JP" sz="4000" b="1" cap="all" dirty="0"/>
              <a:t>J</a:t>
            </a:r>
            <a:r>
              <a:rPr lang="ja-JP" altLang="ja-JP" sz="4000" b="1" cap="all" dirty="0"/>
              <a:t>S1YAVNEXUS04057137B77101C601010</a:t>
            </a:r>
            <a:r>
              <a:rPr lang="ja-JP" altLang="ja-JP" sz="4000" b="1" cap="all" dirty="0">
                <a:solidFill>
                  <a:srgbClr val="FF0000"/>
                </a:solidFill>
              </a:rPr>
              <a:t>10F9</a:t>
            </a:r>
            <a:r>
              <a:rPr lang="ja-JP" altLang="ja-JP" sz="4000" b="1" cap="all" dirty="0"/>
              <a:t>C041402E6004A  </a:t>
            </a:r>
            <a:endParaRPr lang="en-US" altLang="ja-JP" sz="4000" b="1" dirty="0"/>
          </a:p>
          <a:p>
            <a:pPr marL="0" indent="0">
              <a:buNone/>
            </a:pPr>
            <a:r>
              <a:rPr lang="en-US" altLang="ja-JP" sz="4000" b="1" dirty="0"/>
              <a:t>       </a:t>
            </a:r>
            <a:r>
              <a:rPr lang="ja-JP" altLang="en-US" sz="4000" b="1" dirty="0"/>
              <a:t>　　</a:t>
            </a:r>
            <a:r>
              <a:rPr lang="en-US" altLang="ja-JP" sz="4000" b="1" dirty="0"/>
              <a:t>3.9V</a:t>
            </a:r>
            <a:r>
              <a:rPr lang="ja-JP" altLang="ja-JP" sz="4000" b="1" dirty="0"/>
              <a:t>以上</a:t>
            </a:r>
            <a:r>
              <a:rPr lang="en-US" altLang="ja-JP" sz="4000" b="1" dirty="0"/>
              <a:t> </a:t>
            </a:r>
            <a:r>
              <a:rPr lang="ja-JP" altLang="en-US" sz="4000" b="1" dirty="0"/>
              <a:t>であること。（概略</a:t>
            </a:r>
            <a:r>
              <a:rPr lang="en-US" altLang="ja-JP" sz="4000" b="1" dirty="0"/>
              <a:t>0F05</a:t>
            </a:r>
            <a:r>
              <a:rPr lang="ja-JP" altLang="en-US" sz="4000" b="1" dirty="0"/>
              <a:t>以上）</a:t>
            </a:r>
            <a:endParaRPr kumimoji="1" lang="en-US" altLang="ja-JP" sz="4000" b="1" dirty="0"/>
          </a:p>
          <a:p>
            <a:r>
              <a:rPr lang="en-US" altLang="ja-JP" sz="4000" b="1" dirty="0"/>
              <a:t>PC  NEXUS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Uplink Software</a:t>
            </a:r>
            <a:r>
              <a:rPr lang="ja-JP" altLang="en-US" sz="4000" b="1" dirty="0"/>
              <a:t>　　＞</a:t>
            </a:r>
            <a:r>
              <a:rPr lang="en-US" altLang="ja-JP" sz="4000" b="1" dirty="0"/>
              <a:t>&gt;&gt;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HEX SEND</a:t>
            </a:r>
          </a:p>
          <a:p>
            <a:r>
              <a:rPr lang="en-US" altLang="ja-JP" sz="4000" b="1" dirty="0"/>
              <a:t>DSCW</a:t>
            </a:r>
            <a:r>
              <a:rPr lang="ja-JP" altLang="en-US" sz="4000" b="1" dirty="0"/>
              <a:t>で　</a:t>
            </a:r>
            <a:r>
              <a:rPr lang="en-US" altLang="ja-JP" sz="4000" b="1" dirty="0"/>
              <a:t>[UP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LINK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OK]</a:t>
            </a:r>
            <a:r>
              <a:rPr lang="ja-JP" altLang="en-US" sz="4000" b="1" dirty="0"/>
              <a:t>　を確認 「</a:t>
            </a:r>
            <a:r>
              <a:rPr lang="en-US" altLang="ja-JP" sz="4000" b="1" dirty="0"/>
              <a:t>YES</a:t>
            </a:r>
            <a:r>
              <a:rPr lang="ja-JP" altLang="en-US" sz="4000" b="1" dirty="0"/>
              <a:t>」</a:t>
            </a:r>
            <a:r>
              <a:rPr lang="en-US" altLang="ja-JP" sz="4000" b="1" dirty="0"/>
              <a:t> </a:t>
            </a:r>
            <a:r>
              <a:rPr lang="ja-JP" altLang="en-US" sz="4000" b="1" dirty="0"/>
              <a:t>を押す、　＊</a:t>
            </a:r>
            <a:r>
              <a:rPr lang="en-US" altLang="ja-JP" sz="4000" b="1" dirty="0"/>
              <a:t>A)</a:t>
            </a:r>
          </a:p>
          <a:p>
            <a:r>
              <a:rPr lang="ja-JP" altLang="en-US" sz="4000" b="1" dirty="0"/>
              <a:t>　＞＞途中で</a:t>
            </a:r>
            <a:r>
              <a:rPr lang="en-US" altLang="ja-JP" sz="4000" b="1" dirty="0"/>
              <a:t>CW</a:t>
            </a:r>
            <a:r>
              <a:rPr lang="ja-JP" altLang="en-US" sz="4000" b="1" dirty="0"/>
              <a:t>が途切れることを確認してもいい。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　　　　　</a:t>
            </a:r>
            <a:r>
              <a:rPr lang="en-US" altLang="ja-JP" sz="4000" b="1" dirty="0"/>
              <a:t>UP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link</a:t>
            </a:r>
            <a:r>
              <a:rPr lang="ja-JP" altLang="en-US" sz="4000" b="1" dirty="0"/>
              <a:t>　出来ないときには </a:t>
            </a:r>
            <a:r>
              <a:rPr lang="en-US" altLang="ja-JP" sz="4000" b="1" dirty="0"/>
              <a:t>NO.</a:t>
            </a:r>
            <a:r>
              <a:rPr lang="ja-JP" altLang="en-US" sz="4000" b="1" dirty="0"/>
              <a:t>　＞　</a:t>
            </a:r>
            <a:r>
              <a:rPr lang="en-US" altLang="ja-JP" sz="4000" b="1" dirty="0" err="1"/>
              <a:t>ExSEND</a:t>
            </a:r>
            <a:r>
              <a:rPr lang="ja-JP" altLang="en-US" sz="4000" b="1" dirty="0"/>
              <a:t>＞＞　＊</a:t>
            </a:r>
            <a:r>
              <a:rPr lang="en-US" altLang="ja-JP" sz="4000" b="1" dirty="0"/>
              <a:t>A)</a:t>
            </a:r>
            <a:r>
              <a:rPr lang="ja-JP" altLang="en-US" sz="4000" b="1" dirty="0"/>
              <a:t>へ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　　　　　</a:t>
            </a:r>
            <a:r>
              <a:rPr lang="en-US" altLang="ja-JP" sz="4000" b="1" dirty="0"/>
              <a:t>3</a:t>
            </a:r>
            <a:r>
              <a:rPr lang="ja-JP" altLang="en-US" sz="4000" b="1" dirty="0"/>
              <a:t>回まで繰り返し　</a:t>
            </a:r>
            <a:r>
              <a:rPr lang="en-US" altLang="ja-JP" sz="4000" b="1" dirty="0"/>
              <a:t>OK</a:t>
            </a:r>
            <a:r>
              <a:rPr lang="ja-JP" altLang="en-US" sz="4000" b="1" dirty="0"/>
              <a:t>　がないときは、中止。</a:t>
            </a:r>
            <a:endParaRPr lang="en-US" altLang="ja-JP" sz="4000" b="1" dirty="0"/>
          </a:p>
          <a:p>
            <a:r>
              <a:rPr lang="en-US" altLang="ja-JP" sz="4000" b="1" dirty="0"/>
              <a:t>PC  NEXUS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Uplink Software </a:t>
            </a:r>
            <a:r>
              <a:rPr lang="ja-JP" altLang="en-US" sz="4000" b="1" dirty="0"/>
              <a:t>　＞＞　</a:t>
            </a:r>
            <a:r>
              <a:rPr lang="en-US" altLang="ja-JP" sz="4000" b="1" dirty="0"/>
              <a:t>Disconnect</a:t>
            </a:r>
            <a:r>
              <a:rPr lang="ja-JP" altLang="en-US" sz="4000" b="1" dirty="0"/>
              <a:t>　を押して</a:t>
            </a:r>
            <a:endParaRPr lang="en-US" altLang="ja-JP" sz="4000" b="1" dirty="0"/>
          </a:p>
          <a:p>
            <a:r>
              <a:rPr lang="ja-JP" altLang="en-US" sz="4000" b="1" dirty="0"/>
              <a:t>衛星が見えている間は（窓の間）　</a:t>
            </a:r>
            <a:r>
              <a:rPr lang="en-US" altLang="ja-JP" sz="4000" b="1" dirty="0"/>
              <a:t>TLE</a:t>
            </a:r>
            <a:r>
              <a:rPr lang="ja-JP" altLang="en-US" sz="4000" b="1" dirty="0"/>
              <a:t>　または、データ、</a:t>
            </a:r>
            <a:r>
              <a:rPr lang="en-US" altLang="ja-JP" sz="4000" b="1" dirty="0"/>
              <a:t>TRP</a:t>
            </a:r>
            <a:r>
              <a:rPr lang="ja-JP" altLang="en-US" sz="4000" b="1" dirty="0"/>
              <a:t>の状況を受信。</a:t>
            </a:r>
            <a:endParaRPr lang="en-US" altLang="ja-JP" sz="4000" b="1" dirty="0"/>
          </a:p>
          <a:p>
            <a:r>
              <a:rPr lang="ja-JP" altLang="en-US" sz="4000" b="1" dirty="0"/>
              <a:t>コマンドで再生した</a:t>
            </a:r>
            <a:r>
              <a:rPr lang="en-US" altLang="ja-JP" sz="4000" b="1" dirty="0"/>
              <a:t>FILE</a:t>
            </a:r>
            <a:r>
              <a:rPr lang="ja-JP" altLang="en-US" sz="4000" b="1" dirty="0"/>
              <a:t>を　</a:t>
            </a:r>
            <a:r>
              <a:rPr lang="en-US" altLang="ja-JP" sz="4000" b="1" dirty="0"/>
              <a:t>JAMST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Server</a:t>
            </a:r>
            <a:r>
              <a:rPr lang="ja-JP" altLang="en-US" sz="4000" b="1" dirty="0"/>
              <a:t>　へ　そのまま書き込む。</a:t>
            </a:r>
            <a:endParaRPr lang="en-US" altLang="ja-JP" sz="4000" b="1" dirty="0"/>
          </a:p>
          <a:p>
            <a:r>
              <a:rPr lang="en-US" altLang="ja-JP" sz="4000" b="1" dirty="0"/>
              <a:t>CW TLE </a:t>
            </a:r>
            <a:r>
              <a:rPr lang="ja-JP" altLang="en-US" sz="4000" b="1" dirty="0"/>
              <a:t>のデーターも　</a:t>
            </a:r>
            <a:r>
              <a:rPr lang="en-US" altLang="ja-JP" sz="4000" b="1" dirty="0"/>
              <a:t>2021_04_08</a:t>
            </a:r>
            <a:r>
              <a:rPr lang="ja-JP" altLang="en-US" sz="4000" b="1" dirty="0"/>
              <a:t>　</a:t>
            </a:r>
            <a:r>
              <a:rPr lang="en-US" altLang="ja-JP" sz="4000" b="1" dirty="0"/>
              <a:t>0909</a:t>
            </a:r>
            <a:r>
              <a:rPr lang="ja-JP" altLang="en-US" sz="4000" b="1" dirty="0"/>
              <a:t>　の</a:t>
            </a:r>
            <a:r>
              <a:rPr lang="en-US" altLang="ja-JP" sz="4000" b="1" dirty="0"/>
              <a:t>file</a:t>
            </a:r>
            <a:r>
              <a:rPr lang="ja-JP" altLang="en-US" sz="4000" b="1" dirty="0"/>
              <a:t>名で書き込むといい（オプション）</a:t>
            </a:r>
            <a:endParaRPr lang="en-US" altLang="ja-JP" sz="4000" b="1" dirty="0"/>
          </a:p>
          <a:p>
            <a:r>
              <a:rPr lang="ja-JP" altLang="en-US" sz="4000" b="1" dirty="0"/>
              <a:t>終了</a:t>
            </a:r>
            <a:endParaRPr lang="en-US" altLang="ja-JP" sz="4000" b="1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937FFFB-F948-4007-881B-065DFE39A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0640" y="5983857"/>
            <a:ext cx="3121158" cy="50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448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3701</TotalTime>
  <Words>374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NEXUS　コマンド送信の手順書　TRP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Hoz Ueda</dc:creator>
  <cp:lastModifiedBy>Hoz Ueda</cp:lastModifiedBy>
  <cp:revision>31</cp:revision>
  <cp:lastPrinted>2021-04-08T00:14:06Z</cp:lastPrinted>
  <dcterms:created xsi:type="dcterms:W3CDTF">2020-06-28T05:17:32Z</dcterms:created>
  <dcterms:modified xsi:type="dcterms:W3CDTF">2021-05-10T13:26:21Z</dcterms:modified>
</cp:coreProperties>
</file>